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0"/>
  </p:notesMasterIdLst>
  <p:sldIdLst>
    <p:sldId id="339" r:id="rId2"/>
    <p:sldId id="1011" r:id="rId3"/>
    <p:sldId id="895" r:id="rId4"/>
    <p:sldId id="896" r:id="rId5"/>
    <p:sldId id="897" r:id="rId6"/>
    <p:sldId id="1009" r:id="rId7"/>
    <p:sldId id="899" r:id="rId8"/>
    <p:sldId id="898" r:id="rId9"/>
    <p:sldId id="900" r:id="rId10"/>
    <p:sldId id="901" r:id="rId11"/>
    <p:sldId id="902" r:id="rId12"/>
    <p:sldId id="946" r:id="rId13"/>
    <p:sldId id="984" r:id="rId14"/>
    <p:sldId id="903" r:id="rId15"/>
    <p:sldId id="904" r:id="rId16"/>
    <p:sldId id="905" r:id="rId17"/>
    <p:sldId id="906" r:id="rId18"/>
    <p:sldId id="947" r:id="rId19"/>
    <p:sldId id="952" r:id="rId20"/>
    <p:sldId id="907" r:id="rId21"/>
    <p:sldId id="1012" r:id="rId22"/>
    <p:sldId id="1013" r:id="rId23"/>
    <p:sldId id="908" r:id="rId24"/>
    <p:sldId id="909" r:id="rId25"/>
    <p:sldId id="953" r:id="rId26"/>
    <p:sldId id="911" r:id="rId27"/>
    <p:sldId id="912" r:id="rId28"/>
    <p:sldId id="913" r:id="rId29"/>
    <p:sldId id="914" r:id="rId30"/>
    <p:sldId id="915" r:id="rId31"/>
    <p:sldId id="916" r:id="rId32"/>
    <p:sldId id="1017" r:id="rId33"/>
    <p:sldId id="1018" r:id="rId34"/>
    <p:sldId id="980" r:id="rId35"/>
    <p:sldId id="981" r:id="rId36"/>
    <p:sldId id="918" r:id="rId37"/>
    <p:sldId id="919" r:id="rId38"/>
    <p:sldId id="920" r:id="rId39"/>
    <p:sldId id="921" r:id="rId40"/>
    <p:sldId id="922" r:id="rId41"/>
    <p:sldId id="923" r:id="rId42"/>
    <p:sldId id="924" r:id="rId43"/>
    <p:sldId id="925" r:id="rId44"/>
    <p:sldId id="991" r:id="rId45"/>
    <p:sldId id="949" r:id="rId46"/>
    <p:sldId id="926" r:id="rId47"/>
    <p:sldId id="927" r:id="rId48"/>
    <p:sldId id="929" r:id="rId49"/>
    <p:sldId id="928" r:id="rId50"/>
    <p:sldId id="954" r:id="rId51"/>
    <p:sldId id="930" r:id="rId52"/>
    <p:sldId id="931" r:id="rId53"/>
    <p:sldId id="993" r:id="rId54"/>
    <p:sldId id="992" r:id="rId55"/>
    <p:sldId id="994" r:id="rId56"/>
    <p:sldId id="955" r:id="rId57"/>
    <p:sldId id="995" r:id="rId58"/>
    <p:sldId id="932" r:id="rId59"/>
    <p:sldId id="933" r:id="rId60"/>
    <p:sldId id="956" r:id="rId61"/>
    <p:sldId id="935" r:id="rId62"/>
    <p:sldId id="934" r:id="rId63"/>
    <p:sldId id="957" r:id="rId64"/>
    <p:sldId id="996" r:id="rId65"/>
    <p:sldId id="958" r:id="rId66"/>
    <p:sldId id="1014" r:id="rId67"/>
    <p:sldId id="1015" r:id="rId68"/>
    <p:sldId id="998" r:id="rId69"/>
    <p:sldId id="999" r:id="rId70"/>
    <p:sldId id="1000" r:id="rId71"/>
    <p:sldId id="939" r:id="rId72"/>
    <p:sldId id="940" r:id="rId73"/>
    <p:sldId id="941" r:id="rId74"/>
    <p:sldId id="942" r:id="rId75"/>
    <p:sldId id="959" r:id="rId76"/>
    <p:sldId id="1001" r:id="rId77"/>
    <p:sldId id="962" r:id="rId78"/>
    <p:sldId id="963" r:id="rId79"/>
    <p:sldId id="964" r:id="rId80"/>
    <p:sldId id="1016" r:id="rId81"/>
    <p:sldId id="943" r:id="rId82"/>
    <p:sldId id="945" r:id="rId83"/>
    <p:sldId id="944" r:id="rId84"/>
    <p:sldId id="966" r:id="rId85"/>
    <p:sldId id="1019" r:id="rId86"/>
    <p:sldId id="1020" r:id="rId87"/>
    <p:sldId id="965" r:id="rId88"/>
    <p:sldId id="975" r:id="rId89"/>
    <p:sldId id="976" r:id="rId90"/>
    <p:sldId id="967" r:id="rId91"/>
    <p:sldId id="1002" r:id="rId92"/>
    <p:sldId id="968" r:id="rId93"/>
    <p:sldId id="1003" r:id="rId94"/>
    <p:sldId id="969" r:id="rId95"/>
    <p:sldId id="1005" r:id="rId96"/>
    <p:sldId id="1006" r:id="rId97"/>
    <p:sldId id="1007" r:id="rId98"/>
    <p:sldId id="1008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7" autoAdjust="0"/>
    <p:restoredTop sz="93780" autoAdjust="0"/>
  </p:normalViewPr>
  <p:slideViewPr>
    <p:cSldViewPr>
      <p:cViewPr varScale="1">
        <p:scale>
          <a:sx n="65" d="100"/>
          <a:sy n="65" d="100"/>
        </p:scale>
        <p:origin x="77" y="5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795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endCxn id="9" idx="2"/>
          </p:cNvCxnSpPr>
          <p:nvPr/>
        </p:nvCxnSpPr>
        <p:spPr>
          <a:xfrm flipV="1">
            <a:off x="2430806" y="5336169"/>
            <a:ext cx="4066318" cy="46763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9458" y="3081846"/>
            <a:ext cx="1930337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 smtClean="0">
                <a:latin typeface="+mn-ea"/>
              </a:rPr>
              <a:t>MainActivity.Java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자바 소스 코드 파일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556" y="5512876"/>
            <a:ext cx="1888659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activity_main.xml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레이아웃 파일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ym typeface="Wingdings" panose="05000000000000000000" pitchFamily="2" charset="2"/>
              </a:rPr>
              <a:t> MyMainActivity.java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Case 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같이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=false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Debugging</a:t>
            </a:r>
            <a:r>
              <a:rPr lang="en-US" altLang="ko-KR" dirty="0" smtClean="0">
                <a:sym typeface="Wingdings" panose="05000000000000000000" pitchFamily="2" charset="2"/>
              </a:rPr>
              <a:t>: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</a:t>
            </a:r>
            <a:r>
              <a:rPr lang="ko-KR" altLang="en-US" dirty="0" smtClean="0">
                <a:sym typeface="Wingdings" panose="05000000000000000000" pitchFamily="2" charset="2"/>
              </a:rPr>
              <a:t>수정했는지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맞는지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b="1" dirty="0" smtClean="0">
                <a:sym typeface="Wingdings" panose="05000000000000000000" pitchFamily="2" charset="2"/>
              </a:rPr>
              <a:t>(18),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4983304" y="2327384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onCreate</a:t>
            </a:r>
            <a:r>
              <a:rPr lang="en-US" altLang="ko-KR" sz="1200" dirty="0">
                <a:latin typeface="Consolas" panose="020B0609020204030204" pitchFamily="49" charset="0"/>
              </a:rPr>
              <a:t>(Bundle 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super.onCreate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mainLayout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(this);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>
                <a:sym typeface="Wingdings" panose="05000000000000000000" pitchFamily="2" charset="2"/>
              </a:rPr>
              <a:t>gravity </a:t>
            </a:r>
            <a:r>
              <a:rPr lang="ko-KR" altLang="en-US" b="1" dirty="0">
                <a:sym typeface="Wingdings" panose="05000000000000000000" pitchFamily="2" charset="2"/>
              </a:rPr>
              <a:t>살펴보기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세 번째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>
                <a:sym typeface="Wingdings" panose="05000000000000000000" pitchFamily="2" charset="2"/>
              </a:rPr>
              <a:t>로 수정한다면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결과는 어떻게 출력되겠습니까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219511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221365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9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>
                <a:sym typeface="Wingdings" panose="05000000000000000000" pitchFamily="2" charset="2"/>
              </a:rPr>
              <a:t>layout_span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smtClean="0">
                <a:sym typeface="Wingdings" panose="05000000000000000000" pitchFamily="2" charset="2"/>
              </a:rPr>
              <a:t>stretchColumns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우리가 </a:t>
            </a:r>
            <a:r>
              <a:rPr lang="en-US" altLang="ko-KR" b="1" dirty="0">
                <a:sym typeface="Wingdings" panose="05000000000000000000" pitchFamily="2" charset="2"/>
              </a:rPr>
              <a:t>"</a:t>
            </a:r>
            <a:r>
              <a:rPr lang="ko-KR" altLang="en-US" b="1" dirty="0">
                <a:sym typeface="Wingdings" panose="05000000000000000000" pitchFamily="2" charset="2"/>
              </a:rPr>
              <a:t>입력 상자</a:t>
            </a:r>
            <a:r>
              <a:rPr lang="en-US" altLang="ko-KR" b="1" dirty="0">
                <a:sym typeface="Wingdings" panose="05000000000000000000" pitchFamily="2" charset="2"/>
              </a:rPr>
              <a:t>" </a:t>
            </a:r>
            <a:r>
              <a:rPr lang="ko-KR" altLang="en-US" b="1" dirty="0">
                <a:sym typeface="Wingdings" panose="05000000000000000000" pitchFamily="2" charset="2"/>
              </a:rPr>
              <a:t>혹은 </a:t>
            </a:r>
            <a:r>
              <a:rPr lang="en-US" altLang="ko-KR" b="1" dirty="0">
                <a:sym typeface="Wingdings" panose="05000000000000000000" pitchFamily="2" charset="2"/>
              </a:rPr>
              <a:t>editText</a:t>
            </a:r>
            <a:r>
              <a:rPr lang="ko-KR" altLang="en-US" b="1" dirty="0">
                <a:sym typeface="Wingdings" panose="05000000000000000000" pitchFamily="2" charset="2"/>
              </a:rPr>
              <a:t>라고 불리는 뷰는 </a:t>
            </a:r>
            <a:r>
              <a:rPr lang="en-US" altLang="ko-KR" dirty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Text  Plain Text</a:t>
            </a:r>
            <a:r>
              <a:rPr lang="ko-KR" altLang="en-US" b="1" dirty="0">
                <a:sym typeface="Wingdings" panose="05000000000000000000" pitchFamily="2" charset="2"/>
              </a:rPr>
              <a:t>를 말합니다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layout_span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입력상자가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화면보다 큰 이미지를 작은 뷰에서 볼 수 있도록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의 기능을 넣으려고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924944"/>
            <a:ext cx="7100028" cy="344983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055440" y="5301208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Hu025SxcrollView</a:t>
            </a:r>
            <a:r>
              <a:rPr lang="ko-KR" altLang="en-US" dirty="0" smtClean="0">
                <a:sym typeface="Wingdings" panose="05000000000000000000" pitchFamily="2" charset="2"/>
              </a:rPr>
              <a:t>는 이제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있고 스크롤도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/>
              <a:t>아직도 이 프로그램에 아쉬운 점이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4964" y="881243"/>
            <a:ext cx="7011052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Log.d("HuStar", "onCreate()");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// your code here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Log.d("HuStar", </a:t>
            </a:r>
            <a:r>
              <a:rPr lang="en-US" altLang="ko-KR" sz="1400" dirty="0" smtClean="0">
                <a:latin typeface="Consolas" panose="020B0609020204030204" pitchFamily="49" charset="0"/>
              </a:rPr>
              <a:t>"onCreate()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63952" y="3824934"/>
            <a:ext cx="6152662" cy="2916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moveImage</a:t>
            </a:r>
            <a:r>
              <a:rPr lang="en-US" altLang="ko-KR" sz="14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400" dirty="0" smtClean="0">
                <a:latin typeface="Consolas" panose="020B0609020204030204" pitchFamily="49" charset="0"/>
              </a:rPr>
              <a:t>()");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1412776"/>
            <a:ext cx="2973891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메소드 이름을 등록하는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9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02698"/>
            <a:ext cx="70110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...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Log.d("HuStar", "onCreate()");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ImageButton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imageButton</a:t>
            </a:r>
            <a:r>
              <a:rPr lang="en-US" altLang="ko-KR" sz="1400" b="1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400" b="1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moveImage</a:t>
            </a:r>
            <a:r>
              <a:rPr lang="en-US" altLang="ko-KR" sz="1400" b="1" dirty="0">
                <a:latin typeface="Consolas" panose="020B0609020204030204" pitchFamily="49" charset="0"/>
              </a:rPr>
              <a:t>(view);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imageView1.setImageResource(R.drawable.image01);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image_at_top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true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400" dirty="0" smtClean="0">
                <a:latin typeface="Consolas" panose="020B0609020204030204" pitchFamily="49" charset="0"/>
              </a:rPr>
              <a:t>"onCreate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92010" y="3603430"/>
            <a:ext cx="6152662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moveImage</a:t>
            </a:r>
            <a:r>
              <a:rPr lang="en-US" altLang="ko-KR" sz="14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400" dirty="0" smtClean="0">
                <a:latin typeface="Consolas" panose="020B0609020204030204" pitchFamily="49" charset="0"/>
              </a:rPr>
              <a:t>()");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4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400" dirty="0">
                <a:latin typeface="Consolas" panose="020B0609020204030204" pitchFamily="49" charset="0"/>
              </a:rPr>
              <a:t>("HuStar", "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 smtClean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76120" y="1412776"/>
            <a:ext cx="4525092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 대신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Class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이벤트의 메소드 이름을 직접 등록하는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9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C00000"/>
                </a:solidFill>
                <a:sym typeface="Wingdings" panose="05000000000000000000" pitchFamily="2" charset="2"/>
              </a:rPr>
              <a:t>과</a:t>
            </a:r>
            <a:r>
              <a:rPr lang="ko-KR" altLang="en-US" b="1" smtClean="0">
                <a:solidFill>
                  <a:srgbClr val="C00000"/>
                </a:solidFill>
                <a:sym typeface="Wingdings" panose="05000000000000000000" pitchFamily="2" charset="2"/>
              </a:rPr>
              <a:t>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21860</TotalTime>
  <Words>9460</Words>
  <Application>Microsoft Office PowerPoint</Application>
  <PresentationFormat>와이드스크린</PresentationFormat>
  <Paragraphs>1460</Paragraphs>
  <Slides>98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0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Hu025xScrollView: 원래의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1122</cp:revision>
  <dcterms:created xsi:type="dcterms:W3CDTF">2014-02-12T09:15:05Z</dcterms:created>
  <dcterms:modified xsi:type="dcterms:W3CDTF">2021-07-21T06:37:11Z</dcterms:modified>
</cp:coreProperties>
</file>